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66FF"/>
    <a:srgbClr val="6699FF"/>
    <a:srgbClr val="99CCFF"/>
    <a:srgbClr val="FFCCCC"/>
    <a:srgbClr val="D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56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94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54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1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93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78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06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93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60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4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19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8E84-27A8-4D8D-83BD-1371B1603053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3CC68-99B9-47F4-8A45-380EA8E85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32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05000" y="4572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+mn-ea"/>
              </a:rPr>
              <a:t>第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+mn-ea"/>
              </a:rPr>
              <a:t>回　介護教室</a:t>
            </a:r>
            <a:endParaRPr kumimoji="1" lang="ja-JP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89100" y="1092200"/>
            <a:ext cx="316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オムツ</a:t>
            </a: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の当て方・</a:t>
            </a:r>
            <a:endParaRPr lang="en-US" altLang="ja-JP" sz="2800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製品</a:t>
            </a:r>
            <a:r>
              <a:rPr kumimoji="1" lang="ja-JP" altLang="en-US" sz="28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の選び方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9100" y="2714942"/>
            <a:ext cx="180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+mn-ea"/>
              </a:rPr>
              <a:t>オムツの当て方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68550" y="2714941"/>
            <a:ext cx="180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+mn-ea"/>
              </a:rPr>
              <a:t>オムツの種類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18000" y="2714941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選び方のポイント</a:t>
            </a:r>
            <a:endParaRPr kumimoji="1" lang="ja-JP" altLang="en-US" sz="16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09600" y="4191000"/>
            <a:ext cx="914400" cy="3937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日程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09600" y="4705350"/>
            <a:ext cx="914400" cy="3937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会場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250" y="4215368"/>
            <a:ext cx="45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2026</a:t>
            </a:r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年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6</a:t>
            </a:r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月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11</a:t>
            </a:r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日（木）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14</a:t>
            </a:r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：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00</a:t>
            </a:r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～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15</a:t>
            </a:r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：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30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9250" y="4705350"/>
            <a:ext cx="45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武蔵嵐山病院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09600" y="5328504"/>
            <a:ext cx="914400" cy="393700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Algerian" panose="04020705040A02060702" pitchFamily="82" charset="0"/>
              </a:rPr>
              <a:t>講師</a:t>
            </a:r>
            <a:endParaRPr kumimoji="1" lang="ja-JP" altLang="en-US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9250" y="5246033"/>
            <a:ext cx="2698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3366FF"/>
                </a:solidFill>
                <a:latin typeface="+mn-ea"/>
                <a:cs typeface="Arial" panose="020B0604020202020204" pitchFamily="34" charset="0"/>
              </a:rPr>
              <a:t>武蔵嵐山病院</a:t>
            </a:r>
            <a:r>
              <a:rPr lang="ja-JP" altLang="en-US" b="1" dirty="0">
                <a:solidFill>
                  <a:srgbClr val="3366FF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lang="ja-JP" altLang="en-US" b="1" dirty="0" smtClean="0">
                <a:solidFill>
                  <a:srgbClr val="3366FF"/>
                </a:solidFill>
                <a:latin typeface="+mn-ea"/>
                <a:cs typeface="Arial" panose="020B0604020202020204" pitchFamily="34" charset="0"/>
              </a:rPr>
              <a:t>看護師</a:t>
            </a:r>
            <a:endParaRPr lang="en-US" altLang="ja-JP" b="1" dirty="0" smtClean="0">
              <a:solidFill>
                <a:srgbClr val="3366FF"/>
              </a:solidFill>
              <a:latin typeface="+mn-ea"/>
              <a:cs typeface="Arial" panose="020B0604020202020204" pitchFamily="34" charset="0"/>
            </a:endParaRPr>
          </a:p>
          <a:p>
            <a:endParaRPr lang="en-US" altLang="ja-JP" sz="900" b="1" dirty="0" smtClean="0">
              <a:solidFill>
                <a:srgbClr val="3366FF"/>
              </a:solidFill>
              <a:latin typeface="+mn-ea"/>
              <a:cs typeface="Arial" panose="020B0604020202020204" pitchFamily="34" charset="0"/>
            </a:endParaRPr>
          </a:p>
          <a:p>
            <a:r>
              <a:rPr kumimoji="1" lang="ja-JP" altLang="en-US" sz="1600" b="1" dirty="0" smtClean="0">
                <a:solidFill>
                  <a:srgbClr val="3366FF"/>
                </a:solidFill>
                <a:latin typeface="+mn-ea"/>
                <a:cs typeface="Arial" panose="020B0604020202020204" pitchFamily="34" charset="0"/>
              </a:rPr>
              <a:t>コンチネンスリーダー</a:t>
            </a:r>
            <a:endParaRPr kumimoji="1" lang="en-US" altLang="ja-JP" sz="1600" b="1" dirty="0" smtClean="0">
              <a:solidFill>
                <a:srgbClr val="3366FF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1600" b="1" dirty="0" smtClean="0">
                <a:solidFill>
                  <a:srgbClr val="3366FF"/>
                </a:solidFill>
                <a:latin typeface="+mn-ea"/>
                <a:cs typeface="Arial" panose="020B0604020202020204" pitchFamily="34" charset="0"/>
              </a:rPr>
              <a:t>オムツフィッター</a:t>
            </a:r>
            <a:r>
              <a:rPr lang="en-US" altLang="ja-JP" sz="1600" b="1" dirty="0" smtClean="0">
                <a:solidFill>
                  <a:srgbClr val="3366FF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ja-JP" altLang="en-US" sz="1600" b="1" dirty="0" smtClean="0">
                <a:solidFill>
                  <a:srgbClr val="3366FF"/>
                </a:solidFill>
                <a:latin typeface="+mn-ea"/>
                <a:cs typeface="Arial" panose="020B0604020202020204" pitchFamily="34" charset="0"/>
              </a:rPr>
              <a:t>級</a:t>
            </a:r>
            <a:endParaRPr lang="en-US" altLang="ja-JP" sz="900" b="1" dirty="0">
              <a:solidFill>
                <a:srgbClr val="3366FF"/>
              </a:solidFill>
              <a:latin typeface="+mn-ea"/>
              <a:cs typeface="Arial" panose="020B0604020202020204" pitchFamily="34" charset="0"/>
            </a:endParaRPr>
          </a:p>
          <a:p>
            <a:endParaRPr lang="en-US" altLang="ja-JP" sz="900" b="1" dirty="0" smtClean="0">
              <a:solidFill>
                <a:srgbClr val="3366FF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solidFill>
                  <a:srgbClr val="3366FF"/>
                </a:solidFill>
                <a:latin typeface="+mn-ea"/>
                <a:cs typeface="Arial" panose="020B0604020202020204" pitchFamily="34" charset="0"/>
              </a:rPr>
              <a:t>浅野佐奈江</a:t>
            </a:r>
            <a:endParaRPr kumimoji="1" lang="ja-JP" altLang="en-US" sz="2200" b="1" dirty="0">
              <a:solidFill>
                <a:srgbClr val="3366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60400" y="6797248"/>
            <a:ext cx="1708150" cy="393700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Algerian" panose="04020705040A02060702" pitchFamily="82" charset="0"/>
              </a:rPr>
              <a:t>申し込み方法</a:t>
            </a:r>
            <a:endParaRPr kumimoji="1" lang="ja-JP" altLang="en-US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5150" y="7287230"/>
            <a:ext cx="456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１階受付にて申込み用紙に記入</a:t>
            </a:r>
            <a:endParaRPr lang="en-US" altLang="ja-JP" sz="1600" b="1" dirty="0" smtClean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r>
              <a:rPr kumimoji="1" lang="ja-JP" altLang="en-US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当日、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動きやすい服装</a:t>
            </a:r>
            <a:r>
              <a:rPr kumimoji="1" lang="ja-JP" altLang="en-US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でお越しください</a:t>
            </a:r>
            <a:endParaRPr kumimoji="1" lang="ja-JP" altLang="en-US" sz="16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9600" y="8328879"/>
            <a:ext cx="456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問い合わせ：</a:t>
            </a:r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0493-81-7700</a:t>
            </a:r>
          </a:p>
          <a:p>
            <a:r>
              <a:rPr lang="ja-JP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担当：看護部　瀬尾</a:t>
            </a:r>
            <a:endParaRPr kumimoji="1" lang="ja-JP" altLang="en-US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9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65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Algerian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2f005</dc:creator>
  <cp:lastModifiedBy>jm021</cp:lastModifiedBy>
  <cp:revision>5</cp:revision>
  <dcterms:created xsi:type="dcterms:W3CDTF">2026-04-17T09:52:32Z</dcterms:created>
  <dcterms:modified xsi:type="dcterms:W3CDTF">2026-04-20T23:45:14Z</dcterms:modified>
</cp:coreProperties>
</file>